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325" r:id="rId3"/>
    <p:sldId id="326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A2"/>
    <a:srgbClr val="0057C4"/>
    <a:srgbClr val="0000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39AD3F-6C6C-4851-AD01-882452786672}" type="datetimeFigureOut">
              <a:rPr lang="zh-CN" altLang="en-US"/>
              <a:pPr>
                <a:defRPr/>
              </a:pPr>
              <a:t>2015/1/28</a:t>
            </a:fld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9CBECF-E7BF-4927-9E32-AD04E4B3C1E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275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1227138" y="2351088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6600">
                <a:solidFill>
                  <a:srgbClr val="0048A2"/>
                </a:solidFill>
                <a:ea typeface="方正兰亭粗黑简体" charset="-122"/>
              </a:defRPr>
            </a:lvl1pPr>
          </a:lstStyle>
          <a:p>
            <a:r>
              <a:rPr lang="zh-CN"/>
              <a:t>唐诗宋词元曲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7225" y="4175125"/>
            <a:ext cx="6400800" cy="1752600"/>
          </a:xfrm>
        </p:spPr>
        <p:txBody>
          <a:bodyPr/>
          <a:lstStyle>
            <a:lvl1pPr marL="0" indent="0">
              <a:defRPr sz="2400">
                <a:latin typeface="方正兰亭细黑_GBK" charset="-122"/>
                <a:ea typeface="方正兰亭细黑_GBK" charset="-122"/>
              </a:defRPr>
            </a:lvl1pPr>
          </a:lstStyle>
          <a:p>
            <a:r>
              <a:rPr lang="zh-CN"/>
              <a:t>授课教师</a:t>
            </a:r>
            <a:r>
              <a:rPr lang="zh-CN" altLang="zh-CN"/>
              <a:t>/</a:t>
            </a:r>
            <a:r>
              <a:rPr lang="zh-CN"/>
              <a:t>某某某</a:t>
            </a:r>
          </a:p>
          <a:p>
            <a:r>
              <a:rPr lang="zh-CN" altLang="zh-CN"/>
              <a:t>2013.02.28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添加内容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sz="5400" b="1" dirty="0">
                <a:latin typeface="+mj-ea"/>
                <a:ea typeface="+mj-ea"/>
              </a:rPr>
              <a:t>服装销售品牌概论</a:t>
            </a:r>
            <a:endParaRPr lang="zh-CN" altLang="en-US" sz="5400" b="1" dirty="0" smtClean="0">
              <a:latin typeface="+mj-ea"/>
              <a:ea typeface="+mj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79625" y="43275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                  授课教师：  何   薇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                  授课班级：服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展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131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、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132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班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                  授课时间：</a:t>
            </a:r>
            <a:endParaRPr lang="zh-CN" altLang="en-US" sz="2400" kern="0" dirty="0">
              <a:latin typeface="方正兰亭细黑_GBK" charset="-122"/>
              <a:ea typeface="方正兰亭细黑_GBK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 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每 个人在现实生活中总是扮演一个“推销员”的角色。</a:t>
            </a:r>
          </a:p>
        </p:txBody>
      </p:sp>
    </p:spTree>
    <p:extLst>
      <p:ext uri="{BB962C8B-B14F-4D97-AF65-F5344CB8AC3E}">
        <p14:creationId xmlns:p14="http://schemas.microsoft.com/office/powerpoint/2010/main" xmlns="" val="46423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200" b="1" dirty="0" smtClean="0">
                <a:solidFill>
                  <a:srgbClr val="00B050"/>
                </a:solidFill>
              </a:rPr>
              <a:t>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由此看来，推销是人类生活中不可或缺的社会行为和交往活动。正是从这个意义上说</a:t>
            </a:r>
            <a:r>
              <a:rPr lang="en-US" altLang="zh-CN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:“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世界就是一个偌大的推销舞台。”  </a:t>
            </a:r>
          </a:p>
        </p:txBody>
      </p:sp>
    </p:spTree>
    <p:extLst>
      <p:ext uri="{BB962C8B-B14F-4D97-AF65-F5344CB8AC3E}">
        <p14:creationId xmlns:p14="http://schemas.microsoft.com/office/powerpoint/2010/main" xmlns="" val="3932621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7672" y="109350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dirty="0" smtClean="0"/>
              <a:t>作业：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7672" y="2551649"/>
            <a:ext cx="8229600" cy="33851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 smtClean="0"/>
              <a:t>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观察南宁百货、梦之岛、万象城、百盛等其中一家百货里的某个服装品牌的销售人员，从自己观察到的角度，写一篇观察报告，不少于</a:t>
            </a:r>
            <a:r>
              <a:rPr lang="en-US" altLang="zh-CN" sz="3600" b="1" spc="50" dirty="0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500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字，言简意赅。</a:t>
            </a:r>
            <a:endParaRPr lang="zh-CN" altLang="en-US" sz="3600" b="1" spc="50" dirty="0">
              <a:ln w="12700">
                <a:noFill/>
                <a:prstDash val="solid"/>
              </a:ln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91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1538" y="3024188"/>
            <a:ext cx="7400925" cy="809625"/>
          </a:xfrm>
        </p:spPr>
        <p:txBody>
          <a:bodyPr>
            <a:no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zh-CN" altLang="en-US" sz="4800" b="1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一、视频欣赏</a:t>
            </a:r>
            <a:endParaRPr lang="zh-CN" altLang="en-US" sz="4800" b="1" kern="1200" spc="50" dirty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1538" y="2675566"/>
            <a:ext cx="7400925" cy="1506869"/>
          </a:xfrm>
        </p:spPr>
        <p:txBody>
          <a:bodyPr>
            <a:no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zh-CN" altLang="en-US" sz="4800" b="1" dirty="0"/>
              <a:t>二、思考：</a:t>
            </a:r>
            <a:r>
              <a:rPr lang="en-US" altLang="zh-CN" sz="4800" b="1" dirty="0"/>
              <a:t/>
            </a:r>
            <a:br>
              <a:rPr lang="en-US" altLang="zh-CN" sz="4800" b="1" dirty="0"/>
            </a:br>
            <a:r>
              <a:rPr lang="en-US" altLang="zh-CN" sz="4800" b="1" dirty="0"/>
              <a:t>      </a:t>
            </a:r>
            <a:r>
              <a:rPr lang="zh-CN" altLang="en-US" sz="4800" b="1" dirty="0"/>
              <a:t>什么是销售？</a:t>
            </a:r>
            <a:endParaRPr lang="zh-CN" altLang="en-US" sz="4800" b="1" kern="1200" spc="50" dirty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0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671" y="1108880"/>
            <a:ext cx="8144658" cy="464024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世界著名的管理学家曾预言说，在新世纪未来的</a:t>
            </a:r>
            <a:r>
              <a:rPr lang="en-US" altLang="zh-CN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20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年内，美国将有大约</a:t>
            </a:r>
            <a:r>
              <a:rPr lang="en-US" altLang="zh-CN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80%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的企业会聘请那些曾当过推销员的人担任公司总经理等重要的职务。</a:t>
            </a:r>
            <a:endParaRPr lang="zh-CN" altLang="en-US" sz="3600" b="1" spc="50" dirty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38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其实，海内外企业领袖、财团老板、创业精英的人生历程，几乎都有从事过推销工作的经历。</a:t>
            </a:r>
          </a:p>
          <a:p>
            <a:pPr>
              <a:lnSpc>
                <a:spcPct val="200000"/>
              </a:lnSpc>
            </a:pPr>
            <a:endParaRPr lang="zh-CN" altLang="en-US" sz="32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085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4842" y="1808820"/>
            <a:ext cx="8543498" cy="3240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>
                <a:solidFill>
                  <a:srgbClr val="00B050"/>
                </a:solidFill>
              </a:rPr>
              <a:t>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迈进新的</a:t>
            </a:r>
            <a:r>
              <a:rPr lang="en-US" altLang="zh-CN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21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世纪，市场经济突飞猛进，迫切要求像造就卓越企业家那样，培养一大批精明强悍的推销员队伍。</a:t>
            </a:r>
          </a:p>
          <a:p>
            <a:pPr>
              <a:lnSpc>
                <a:spcPct val="200000"/>
              </a:lnSpc>
            </a:pPr>
            <a:endParaRPr lang="zh-CN" altLang="en-US" sz="32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479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销售员和顾客之间斗智斗勇，各取所需。</a:t>
            </a:r>
          </a:p>
          <a:p>
            <a:endParaRPr lang="zh-CN" altLang="en-US" sz="32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698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推销双方通过协商洽谈，以解决彼此分歧，劝服对手，维护各方的原则立场与利益要求，达到预期的推销目标。</a:t>
            </a:r>
          </a:p>
        </p:txBody>
      </p:sp>
    </p:spTree>
    <p:extLst>
      <p:ext uri="{BB962C8B-B14F-4D97-AF65-F5344CB8AC3E}">
        <p14:creationId xmlns:p14="http://schemas.microsoft.com/office/powerpoint/2010/main" xmlns="" val="426804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        </a:t>
            </a:r>
            <a:r>
              <a:rPr lang="zh-CN" altLang="en-US" sz="3600" b="1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不论你自己是否承认，也不管你有没有意识到，每个人的言谈举止也往往表现为推销行为。</a:t>
            </a:r>
          </a:p>
        </p:txBody>
      </p:sp>
    </p:spTree>
    <p:extLst>
      <p:ext uri="{BB962C8B-B14F-4D97-AF65-F5344CB8AC3E}">
        <p14:creationId xmlns:p14="http://schemas.microsoft.com/office/powerpoint/2010/main" xmlns="" val="2540760777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</TotalTime>
  <Pages>0</Pages>
  <Words>287</Words>
  <Characters>0</Characters>
  <Application>Microsoft Office PowerPoint</Application>
  <DocSecurity>0</DocSecurity>
  <PresentationFormat>全屏显示(4:3)</PresentationFormat>
  <Lines>0</Lines>
  <Paragraphs>16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默认设计模板</vt:lpstr>
      <vt:lpstr>服装销售品牌概论</vt:lpstr>
      <vt:lpstr>一、视频欣赏</vt:lpstr>
      <vt:lpstr>二、思考：       什么是销售？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作业：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acer</cp:lastModifiedBy>
  <cp:revision>258</cp:revision>
  <dcterms:created xsi:type="dcterms:W3CDTF">2013-01-25T01:44:32Z</dcterms:created>
  <dcterms:modified xsi:type="dcterms:W3CDTF">2015-01-28T02:04:56Z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2052-9.1.0.4843</vt:lpwstr>
  </property>
</Properties>
</file>