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A2"/>
    <a:srgbClr val="0057C4"/>
    <a:srgbClr val="0000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50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9AD3F-6C6C-4851-AD01-882452786672}" type="datetimeFigureOut">
              <a:rPr lang="zh-CN" altLang="en-US"/>
              <a:pPr>
                <a:defRPr/>
              </a:pPr>
              <a:t>2015/1/28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9CBECF-E7BF-4927-9E32-AD04E4B3C1E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2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227138" y="2351088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0048A2"/>
                </a:solidFill>
                <a:ea typeface="方正兰亭粗黑简体" charset="-122"/>
              </a:defRPr>
            </a:lvl1pPr>
          </a:lstStyle>
          <a:p>
            <a:r>
              <a:rPr lang="zh-CN"/>
              <a:t>唐诗宋词元曲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7225" y="4175125"/>
            <a:ext cx="6400800" cy="1752600"/>
          </a:xfrm>
        </p:spPr>
        <p:txBody>
          <a:bodyPr/>
          <a:lstStyle>
            <a:lvl1pPr marL="0" indent="0">
              <a:defRPr sz="2400">
                <a:latin typeface="方正兰亭细黑_GBK" charset="-122"/>
                <a:ea typeface="方正兰亭细黑_GBK" charset="-122"/>
              </a:defRPr>
            </a:lvl1pPr>
          </a:lstStyle>
          <a:p>
            <a:r>
              <a:rPr lang="zh-CN"/>
              <a:t>授课教师</a:t>
            </a:r>
            <a:r>
              <a:rPr lang="zh-CN" altLang="zh-CN"/>
              <a:t>/</a:t>
            </a:r>
            <a:r>
              <a:rPr lang="zh-CN"/>
              <a:t>某某某</a:t>
            </a:r>
          </a:p>
          <a:p>
            <a:r>
              <a:rPr lang="zh-CN" altLang="zh-CN"/>
              <a:t>2013.02.28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添加内容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70000"/>
              </a:lnSpc>
              <a:defRPr/>
            </a:pPr>
            <a:r>
              <a:rPr lang="zh-CN" altLang="en-US" sz="5400" dirty="0"/>
              <a:t>服饰搭配</a:t>
            </a:r>
            <a:r>
              <a:rPr lang="zh-CN" altLang="en-US" sz="5400" dirty="0" smtClean="0"/>
              <a:t>技巧（二）</a:t>
            </a:r>
            <a:endParaRPr lang="en-US" altLang="zh-CN" sz="5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17761" y="4653887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solidFill>
                  <a:schemeClr val="accent1">
                    <a:lumMod val="25000"/>
                  </a:schemeClr>
                </a:solidFill>
                <a:latin typeface="方正兰亭细黑_GBK" charset="-122"/>
                <a:ea typeface="方正兰亭细黑_GBK" charset="-122"/>
              </a:rPr>
              <a:t>                  </a:t>
            </a: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授课教师：  何   薇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                  授课班级：服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展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131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、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132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班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                  授课时间：</a:t>
            </a:r>
            <a:endParaRPr lang="zh-CN" altLang="en-US" sz="2400" kern="0" dirty="0">
              <a:latin typeface="方正兰亭细黑_GBK" charset="-122"/>
              <a:ea typeface="方正兰亭细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437" y="920477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图案修饰平衡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288445" y="1784573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条纹修饰法：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85144" y="1004887"/>
            <a:ext cx="5158855" cy="585311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服装设计生命力最强的元素之一。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窄横条纹且间距相同的服装适合身材较胖的人穿着；宽横条纹且间距不等的服装适合身材瘦高的人穿着。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窄竖条纹会显人瘦，适合身材偏胖、较矮的人穿着；宽竖条纹会显胖，适合身材偏瘦、较高的人穿着。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809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acer\appdata\roaming\360se6\User Data\temp\20114281138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469" y="1030105"/>
            <a:ext cx="6859996" cy="55794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55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950640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图案修饰平衡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23528" y="1814736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图案修饰法：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012442" y="1035050"/>
            <a:ext cx="4674358" cy="585311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花朵、螺旋纹图案会显得女人味十足；动物图案会显得活波可爱；几何、方格图案会显得干练、大方；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全身图案会分散人的视线焦点，使人的外轮廓不那么明显，大花型、亮色会增加体积感，相对显胖，给人活波、时尚的印象；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而小花型、暗色会减弱体积感，显瘦，给人含蓄、内敛的印象。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864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acer\appdata\roaming\360se6\User Data\temp\14Mar20121714316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9671"/>
            <a:ext cx="7985628" cy="5328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51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920477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图案修饰平衡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251520" y="1784573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色彩修饰法：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71498" y="1004887"/>
            <a:ext cx="4643293" cy="5853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服饰色彩是服装感官第一印象；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对于上轻下重的体型，宜选用深色轻软面料做成裙或裤，以此来削弱下肢的粗壮。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柔和的颜色会显得人安静、优雅，最适合工作穿；对比的颜色会显得时尚、张扬等。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276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986" y="950640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73653" y="1857954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颈部的修饰：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30556" y="1187355"/>
            <a:ext cx="4960960" cy="49388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66CC"/>
                </a:solidFill>
              </a:rPr>
              <a:t>脖子长的人：</a:t>
            </a:r>
            <a:r>
              <a:rPr lang="zh-CN" altLang="en-US" sz="2800" dirty="0" smtClean="0"/>
              <a:t>避免</a:t>
            </a:r>
            <a:r>
              <a:rPr lang="en-US" altLang="zh-CN" sz="2800" dirty="0" smtClean="0"/>
              <a:t>V</a:t>
            </a:r>
            <a:r>
              <a:rPr lang="zh-CN" altLang="en-US" sz="2800" dirty="0" smtClean="0"/>
              <a:t>型领、</a:t>
            </a:r>
            <a:r>
              <a:rPr lang="en-US" altLang="zh-CN" sz="2800" dirty="0" smtClean="0"/>
              <a:t>U</a:t>
            </a:r>
            <a:r>
              <a:rPr lang="zh-CN" altLang="en-US" sz="2800" dirty="0" smtClean="0"/>
              <a:t>型领、方形领等低领的衣服，除非搭配围巾或者珠宝。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66CC"/>
                </a:solidFill>
              </a:rPr>
              <a:t>脖子短的人：</a:t>
            </a:r>
            <a:r>
              <a:rPr lang="zh-CN" altLang="en-US" sz="2800" dirty="0" smtClean="0"/>
              <a:t>避免小圆领、高领、中式领的衣服，戴项链或者短项链、围巾系得太紧、领口拉高等。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812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3733" y="920477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15741" y="1784573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肩型的修饰：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85145" y="1004887"/>
            <a:ext cx="4693867" cy="5853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66CC"/>
                </a:solidFill>
              </a:rPr>
              <a:t>肩宽的人：</a:t>
            </a:r>
            <a:r>
              <a:rPr lang="zh-CN" altLang="en-US" sz="2800" dirty="0" smtClean="0"/>
              <a:t>避免肩部做装饰、船型领、泡泡袖、一字领、宽垫肩及横条纹</a:t>
            </a:r>
            <a:r>
              <a:rPr lang="en-US" altLang="zh-CN" sz="2800" dirty="0" smtClean="0"/>
              <a:t>T</a:t>
            </a:r>
            <a:r>
              <a:rPr lang="zh-CN" altLang="en-US" sz="2800" dirty="0" smtClean="0"/>
              <a:t>恤，细的吊带衫，带子越细显得肩越宽。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66CC"/>
                </a:solidFill>
              </a:rPr>
              <a:t>肩窄的人：</a:t>
            </a:r>
            <a:r>
              <a:rPr lang="zh-CN" altLang="en-US" sz="2800" dirty="0" smtClean="0"/>
              <a:t>避免太厚的垫肩和高耸的袖型，插肩袖或者蝙蝠袖。。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802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380" y="1052736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29388" y="1916832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手臂的修饰：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039736" y="1137146"/>
            <a:ext cx="4763070" cy="58531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66CC"/>
                </a:solidFill>
              </a:rPr>
              <a:t>手臂粗的人：</a:t>
            </a:r>
            <a:r>
              <a:rPr lang="zh-CN" altLang="en-US" dirty="0" smtClean="0"/>
              <a:t>避免无袖、吊带衫、小包袖、蓬蓬袖、上肩袖、横条纹袖、装饰较多的衣服；多选中袖或者长袖，一定要穿无袖装，最好加披肩。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66CC"/>
                </a:solidFill>
              </a:rPr>
              <a:t>手部细的人：</a:t>
            </a:r>
            <a:r>
              <a:rPr lang="zh-CN" altLang="en-US" dirty="0" smtClean="0"/>
              <a:t>避免插肩袖及过紧绷的袖子，推荐合身就好，多选花边袖、正常尺寸的袖子衣服。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49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950640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251520" y="1712640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胸部的修饰：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51520" y="2470927"/>
            <a:ext cx="8666456" cy="3977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66CC"/>
                </a:solidFill>
              </a:rPr>
              <a:t>胸部平坦的人：</a:t>
            </a:r>
            <a:r>
              <a:rPr lang="zh-CN" altLang="en-US" sz="2400" dirty="0" smtClean="0"/>
              <a:t>避免领口太低（除非有围巾或者珠宝）、太紧身的衣服；应选择胸部处为膨胀色和具有图案的衣服或者多做装饰。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66CC"/>
                </a:solidFill>
              </a:rPr>
              <a:t>胸部丰满的人：</a:t>
            </a:r>
            <a:r>
              <a:rPr lang="zh-CN" altLang="en-US" sz="2400" dirty="0" smtClean="0"/>
              <a:t>避免繁琐或者结构线过多、紧贴身的，复杂的胸线附近有口袋的、高腰裙（裤），太亮太艳色的上衣；推荐款式简洁大方，色彩宜选素色、暗色、小花型、少装饰，</a:t>
            </a:r>
            <a:r>
              <a:rPr lang="en-US" altLang="zh-CN" sz="2400" dirty="0" smtClean="0"/>
              <a:t>V</a:t>
            </a:r>
            <a:r>
              <a:rPr lang="zh-CN" altLang="en-US" sz="2400" dirty="0" smtClean="0"/>
              <a:t>领或者汤匙领，蝙蝠袖、宽松的款式，单色、垂直设计、低腰设计的衣服。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769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23528" y="1916832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腰部的修饰：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98794" y="1137146"/>
            <a:ext cx="4688006" cy="585311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66CC"/>
                </a:solidFill>
              </a:rPr>
              <a:t>腰长的人：</a:t>
            </a:r>
            <a:r>
              <a:rPr lang="zh-CN" altLang="en-US" dirty="0" smtClean="0"/>
              <a:t>避免短上衣、系窄皮带、低腰设计的衣服、不系皮带；推荐提高腰线、底摆上提，形成小</a:t>
            </a:r>
            <a:r>
              <a:rPr lang="en-US" altLang="zh-CN" dirty="0" smtClean="0"/>
              <a:t>A</a:t>
            </a:r>
            <a:r>
              <a:rPr lang="zh-CN" altLang="en-US" dirty="0" smtClean="0"/>
              <a:t>型的衣服；长衬衫配宽腰带，又高又瘦的人可在腰间系腰带。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66CC"/>
                </a:solidFill>
              </a:rPr>
              <a:t>腰短的人：</a:t>
            </a:r>
            <a:r>
              <a:rPr lang="zh-CN" altLang="en-US" dirty="0" smtClean="0"/>
              <a:t>避免宽大的上衣且皮带颜色与上衣成对比色，推荐有收腰设计、腰线下移、底摆加长，有裙腰的裙子、突显臀线的衣服等，腰带要与上衣同色，不系腰带或者腰带在跨上等。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455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986" y="920477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227994" y="1784573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臀部的修饰：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848668" y="1004887"/>
            <a:ext cx="5131559" cy="585311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66CC"/>
                </a:solidFill>
              </a:rPr>
              <a:t>窄臀的人：</a:t>
            </a:r>
            <a:r>
              <a:rPr lang="zh-CN" altLang="en-US" sz="2000" dirty="0" smtClean="0"/>
              <a:t>避免过窄或接缝在中间的裙子、深色及紧身裤、大垫肩衣服；推荐打褶裙和裤、臀部有特别设计或者口袋的裙和裤、长度到臀线附近的外套、下半身有图案或印花设计的服装。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FF66CC"/>
                </a:solidFill>
              </a:rPr>
              <a:t>大臀的人：</a:t>
            </a:r>
            <a:r>
              <a:rPr lang="zh-CN" altLang="en-US" sz="2000" dirty="0" smtClean="0"/>
              <a:t>避免束腰裙和臀部多袋裤子，紧身裤、百褶裙；推荐增加上衣长度、上装着亮色，突出上装，裤子或裙子多以暗色为主，下身肥度硬要适中。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062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5986" y="950640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23528" y="1527448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体型的修饰：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8666456" cy="3977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66CC"/>
                </a:solidFill>
              </a:rPr>
              <a:t>太高的人：</a:t>
            </a:r>
            <a:r>
              <a:rPr lang="zh-CN" altLang="en-US" sz="2400" dirty="0" smtClean="0"/>
              <a:t>避免垂直线条、低领口的、全身上下单色系的衣服，长肩包和长围巾、太小的配饰；推荐横条纹设计，多褶裥、宽身、重叠、有层次感的穿法，多选宽腰带、宽裙摆及明快的颜色。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66CC"/>
                </a:solidFill>
              </a:rPr>
              <a:t>小巧的人：</a:t>
            </a:r>
            <a:r>
              <a:rPr lang="zh-CN" altLang="en-US" sz="2400" dirty="0" smtClean="0"/>
              <a:t>避免太大太笨重的、织法太厚重的衣服、太厚重的发型、配饰及鞋子；推荐垂直设计或有线条的、设计简单的、材质中厚到较轻的面料、色彩亮丽鲜艳的衣服，中小型配饰等。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689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6437" y="950640"/>
            <a:ext cx="3931920" cy="762000"/>
          </a:xfrm>
        </p:spPr>
        <p:txBody>
          <a:bodyPr>
            <a:noAutofit/>
          </a:bodyPr>
          <a:lstStyle/>
          <a:p>
            <a:pPr algn="l"/>
            <a:r>
              <a:rPr lang="zh-CN" altLang="en-US" sz="4800" dirty="0" smtClean="0">
                <a:solidFill>
                  <a:srgbClr val="002060"/>
                </a:solidFill>
              </a:rPr>
              <a:t>服饰搭配平衡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288445" y="1814736"/>
            <a:ext cx="3931920" cy="10668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身材的修饰：</a:t>
            </a:r>
            <a:endParaRPr lang="zh-CN" altLang="en-US" sz="4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985145" y="1035050"/>
            <a:ext cx="4666571" cy="585311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sz="3400" dirty="0" smtClean="0">
                <a:solidFill>
                  <a:srgbClr val="FF66CC"/>
                </a:solidFill>
              </a:rPr>
              <a:t>太胖的人：</a:t>
            </a:r>
            <a:r>
              <a:rPr lang="zh-CN" altLang="en-US" sz="3400" dirty="0" smtClean="0"/>
              <a:t>避免太厚或太薄的面料及太亮的颜色，戴小配饰或穿小印花、横条纹、太多颜色的衣服及太多花样的鞋；推荐中大印花、垂直或斜线风格、宽松的衣服，佩戴中大型配饰、深色系鞋子等。</a:t>
            </a:r>
            <a:endParaRPr lang="en-US" altLang="zh-CN" sz="3400" dirty="0" smtClean="0"/>
          </a:p>
          <a:p>
            <a:pPr>
              <a:lnSpc>
                <a:spcPct val="150000"/>
              </a:lnSpc>
            </a:pPr>
            <a:r>
              <a:rPr lang="zh-CN" altLang="en-US" sz="3400" dirty="0" smtClean="0">
                <a:solidFill>
                  <a:srgbClr val="FF66CC"/>
                </a:solidFill>
              </a:rPr>
              <a:t>太瘦的人：</a:t>
            </a:r>
            <a:r>
              <a:rPr lang="zh-CN" altLang="en-US" sz="3400" dirty="0" smtClean="0"/>
              <a:t>避免垂直线条或接缝衣服、紧身裤和裙、紧身衣、长项链、长领口及较厚重的鞋；推荐横条纹、平行接缝的、宽松的、有纹理图案的衣服，裤子与裙子有打褶设计、七分袖或有层次的穿法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98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Pages>0</Pages>
  <Words>1130</Words>
  <Characters>0</Characters>
  <Application>Microsoft Office PowerPoint</Application>
  <DocSecurity>0</DocSecurity>
  <PresentationFormat>全屏显示(4:3)</PresentationFormat>
  <Lines>0</Lines>
  <Paragraphs>51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默认设计模板</vt:lpstr>
      <vt:lpstr>服饰搭配技巧（二）</vt:lpstr>
      <vt:lpstr>服饰搭配平衡</vt:lpstr>
      <vt:lpstr>服饰搭配平衡</vt:lpstr>
      <vt:lpstr>服饰搭配平衡</vt:lpstr>
      <vt:lpstr>服饰搭配平衡</vt:lpstr>
      <vt:lpstr>服饰搭配平衡</vt:lpstr>
      <vt:lpstr>服饰搭配平衡</vt:lpstr>
      <vt:lpstr>服饰搭配平衡</vt:lpstr>
      <vt:lpstr>服饰搭配平衡</vt:lpstr>
      <vt:lpstr>图案修饰平衡</vt:lpstr>
      <vt:lpstr>幻灯片 11</vt:lpstr>
      <vt:lpstr>图案修饰平衡</vt:lpstr>
      <vt:lpstr>幻灯片 13</vt:lpstr>
      <vt:lpstr>图案修饰平衡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acer</cp:lastModifiedBy>
  <cp:revision>277</cp:revision>
  <dcterms:created xsi:type="dcterms:W3CDTF">2013-01-25T01:44:32Z</dcterms:created>
  <dcterms:modified xsi:type="dcterms:W3CDTF">2015-01-28T02:50:40Z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2052-9.1.0.4843</vt:lpwstr>
  </property>
</Properties>
</file>